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6858000" cy="9144000"/>
  <p:defaultTextStyle>
    <a:defPPr>
      <a:defRPr lang="zh-TW"/>
    </a:defPPr>
    <a:lvl1pPr marL="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8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2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6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0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4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88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2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0">
          <p15:clr>
            <a:srgbClr val="A4A3A4"/>
          </p15:clr>
        </p15:guide>
        <p15:guide id="2" pos="2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C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392" y="-80"/>
      </p:cViewPr>
      <p:guideLst>
        <p:guide orient="horz" pos="3380"/>
        <p:guide pos="2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29A04-B9F3-4F02-AD19-FB24B26B4AA4}" type="datetimeFigureOut">
              <a:rPr lang="zh-CN" altLang="en-US" smtClean="0"/>
              <a:t>2022/9/30</a:t>
            </a:fld>
            <a:endParaRPr lang="zh-CN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CN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F746C-7137-43BE-AB37-9A6E869BB6B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27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E:\Shao_Lee\++\Thermal\7.OTHERS\product sheet\未命名-1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" y="18108"/>
            <a:ext cx="7560000" cy="1069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0210" y="-63308"/>
            <a:ext cx="7596000" cy="119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5161" y="9051006"/>
            <a:ext cx="434275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85000" y="4270691"/>
            <a:ext cx="3175000" cy="55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E:\Shao_Lee\++\Thermal\7.OTHERS\product sheet\未命名-1-0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93" y="-6351"/>
            <a:ext cx="7566025" cy="1069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Shao_Lee\++\Thermal\7.OTHERS\product sheet\未命名-1-0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525" y="450156"/>
            <a:ext cx="6584950" cy="159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E:\Shao_Lee\++\Thermal\7.OTHERS\product sheet\未命名-1-09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" y="10382498"/>
            <a:ext cx="7560000" cy="31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78065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78065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7806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9EDC7-1D5A-430F-A79D-3D2B2607780C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5418907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23348-3F9E-4C41-B368-8DACFDEFA25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9568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0" indent="-37338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0" indent="-311150" algn="l" defTabSz="99568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0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4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28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2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6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0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4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8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2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6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0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4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88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2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3"/>
          <p:cNvSpPr txBox="1">
            <a:spLocks noChangeArrowheads="1"/>
          </p:cNvSpPr>
          <p:nvPr/>
        </p:nvSpPr>
        <p:spPr>
          <a:xfrm>
            <a:off x="4200943" y="1607906"/>
            <a:ext cx="2880320" cy="2232248"/>
          </a:xfrm>
          <a:prstGeom prst="rect">
            <a:avLst/>
          </a:prstGeom>
        </p:spPr>
        <p:txBody>
          <a:bodyPr>
            <a:noAutofit/>
          </a:bodyPr>
          <a:lstStyle>
            <a:lvl1pPr marL="373380" indent="-373380" algn="l" defTabSz="99568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8990" indent="-311150" algn="l" defTabSz="99568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44600" indent="-248920" algn="l" defTabSz="99568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42440" indent="-248920" algn="l" defTabSz="99568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0280" indent="-248920" algn="l" defTabSz="99568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38120" indent="-248920" algn="l" defTabSz="99568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960" indent="-248920" algn="l" defTabSz="99568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800" indent="-248920" algn="l" defTabSz="99568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640" indent="-248920" algn="l" defTabSz="99568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暴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雪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T400K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酷冷至尊打造的一款高效能低噪音的风冷散热器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外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观黑色喷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漆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根热管银色镀镍可以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提供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优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异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的散热性能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实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现与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CPU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之间无接缝的热传导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与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全新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120 ARGB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风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扇的结合设计能凸显其高风压低噪音的散热效能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迅速带走热管热量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绚丽的灯光效果彻底展现电竞氛围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新卡扣式风扇设计使您升级或安装轻而易举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仅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152mm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高度可兼容大部分机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箱且无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需降低效能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endParaRPr lang="en-US" altLang="zh-CN" sz="1100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经过四大主板厂商认证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兼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容华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硕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华擎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技嘉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微星主板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带</a:t>
            </a:r>
            <a:r>
              <a:rPr lang="zh-CN" alt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控制器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CN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endParaRPr lang="en-US" altLang="zh-TW" sz="1100" dirty="0">
              <a:solidFill>
                <a:schemeClr val="tx1">
                  <a:lumMod val="75000"/>
                  <a:lumOff val="2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CN" sz="400" dirty="0">
              <a:latin typeface="Teko" panose="02000000000000000000" pitchFamily="2" charset="0"/>
              <a:cs typeface="Teko" panose="02000000000000000000" pitchFamily="2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40689" y="3840154"/>
            <a:ext cx="3096344" cy="587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30"/>
              </a:lnSpc>
            </a:pPr>
            <a:r>
              <a:rPr lang="zh-CN" altLang="en-US" sz="3600" b="1" spc="-100" dirty="0">
                <a:solidFill>
                  <a:srgbClr val="63C2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暴</a:t>
            </a:r>
            <a:r>
              <a:rPr lang="zh-CN" altLang="en-US" sz="3600" b="1" spc="-100" dirty="0" smtClean="0">
                <a:solidFill>
                  <a:srgbClr val="63C2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雪</a:t>
            </a:r>
            <a:r>
              <a:rPr lang="en-US" altLang="zh-CN" sz="3600" b="1" spc="-100" dirty="0" smtClean="0">
                <a:solidFill>
                  <a:srgbClr val="63C2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T400K</a:t>
            </a:r>
            <a:endParaRPr lang="en-US" altLang="zh-TW" sz="4100" spc="-100" dirty="0">
              <a:solidFill>
                <a:srgbClr val="63C2C4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eko SemiBold" panose="02000000000000000000" pitchFamily="2" charset="0"/>
            </a:endParaRPr>
          </a:p>
        </p:txBody>
      </p:sp>
      <p:pic>
        <p:nvPicPr>
          <p:cNvPr id="18" name="Picture 5" descr="E:\Shao_Lee\++\Thermal\7.OTHERS\product sheet\未命名-1-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43" y="4986660"/>
            <a:ext cx="2163762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928990"/>
              </p:ext>
            </p:extLst>
          </p:nvPr>
        </p:nvGraphicFramePr>
        <p:xfrm>
          <a:off x="456527" y="5418708"/>
          <a:ext cx="6624736" cy="4715845"/>
        </p:xfrm>
        <a:graphic>
          <a:graphicData uri="http://schemas.openxmlformats.org/drawingml/2006/table">
            <a:tbl>
              <a:tblPr/>
              <a:tblGrid>
                <a:gridCol w="1961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9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726"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产品名称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暴雪</a:t>
                      </a: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T400K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726"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产品料号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RR-S4NA-17PA-R1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726"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外观颜色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黑色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726">
                <a:tc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CPU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Intel®  LGA  1700</a:t>
                      </a:r>
                      <a:r>
                        <a:rPr kumimoji="0" lang="en-US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/</a:t>
                      </a:r>
                      <a:r>
                        <a:rPr kumimoji="0" lang="pt-BR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1200 /1151 </a:t>
                      </a: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/</a:t>
                      </a:r>
                      <a:r>
                        <a:rPr kumimoji="0" lang="pt-BR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1150 /1155/1156 </a:t>
                      </a:r>
                      <a:r>
                        <a:rPr kumimoji="0" lang="pt-BR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socket</a:t>
                      </a:r>
                    </a:p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AMD® AM5/ AM4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632300"/>
                  </a:ext>
                </a:extLst>
              </a:tr>
              <a:tr h="220726">
                <a:tc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尺寸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124 x 73 x </a:t>
                      </a: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152</a:t>
                      </a:r>
                      <a:r>
                        <a:rPr kumimoji="0" lang="en-US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mm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089388"/>
                  </a:ext>
                </a:extLst>
              </a:tr>
              <a:tr h="220726">
                <a:tc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热管材质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4</a:t>
                      </a: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直触热管</a:t>
                      </a:r>
                      <a:r>
                        <a:rPr kumimoji="0" lang="pt-BR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/ </a:t>
                      </a: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铝鳍片</a:t>
                      </a:r>
                      <a:endParaRPr kumimoji="0" lang="pt-BR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697075"/>
                  </a:ext>
                </a:extLst>
              </a:tr>
              <a:tr h="220726">
                <a:tc rowSpan="14"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风扇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  <a:p>
                      <a:pPr marL="179705" marR="0" lvl="0" indent="0" algn="l" defTabSz="4178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尺寸</a:t>
                      </a:r>
                      <a:r>
                        <a:rPr kumimoji="0" lang="pt-B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(</a:t>
                      </a:r>
                      <a:r>
                        <a:rPr kumimoji="0" lang="pt-B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L x W x H)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120 x 120 x 25 mm 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灯效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ARGB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数量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1PCS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502878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转速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(RPM)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650 </a:t>
                      </a: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~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1750 </a:t>
                      </a:r>
                      <a:r>
                        <a:rPr kumimoji="0" lang="en-US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RPM</a:t>
                      </a:r>
                      <a:r>
                        <a:rPr kumimoji="0" lang="en-US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±10%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风量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(CFM)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71.93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CFM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噪音值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(Max)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27.2 dB(A)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轴承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Rifle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风压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(mmH2O)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1.86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mmH</a:t>
                      </a:r>
                      <a:r>
                        <a:rPr kumimoji="0" lang="en-US" altLang="en-US" sz="9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2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O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MTTF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&gt;160,000</a:t>
                      </a: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小时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接口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4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-Pin PWM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额定电压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VDC)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12 VDC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额定电流</a:t>
                      </a: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(A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)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0.26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安规电流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0.37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A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726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功率</a:t>
                      </a: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179705" marR="0" lvl="0" indent="0" algn="l" defTabSz="417830" rtl="0" eaLnBrk="1" fontAlgn="base" latinLnBrk="0" hangingPunct="1">
                        <a:lnSpc>
                          <a:spcPts val="1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3.12 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W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600">
                <a:tc>
                  <a:txBody>
                    <a:bodyPr/>
                    <a:lstStyle/>
                    <a:p>
                      <a:pPr marL="179705" marR="0" lvl="0" indent="0" algn="l" defTabSz="4178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质保</a:t>
                      </a:r>
                      <a:endParaRPr kumimoji="0" lang="en-US" alt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705" marR="0" lvl="0" indent="0" algn="l" defTabSz="41783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2 </a:t>
                      </a:r>
                      <a:r>
                        <a:rPr kumimoji="0" lang="zh-CN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年</a:t>
                      </a:r>
                      <a:endParaRPr kumimoji="0" lang="en-US" alt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9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416055"/>
                  </a:ext>
                </a:extLst>
              </a:tr>
            </a:tbl>
          </a:graphicData>
        </a:graphic>
      </p:graphicFrame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71" y="957128"/>
            <a:ext cx="2831308" cy="2831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:\Shao_Lee\++\Thermal\7.OTHERS\product sheet\未命名-1-0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02" y="2898428"/>
            <a:ext cx="2163762" cy="32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418316"/>
              </p:ext>
            </p:extLst>
          </p:nvPr>
        </p:nvGraphicFramePr>
        <p:xfrm>
          <a:off x="524602" y="3402484"/>
          <a:ext cx="3061923" cy="1296168"/>
        </p:xfrm>
        <a:graphic>
          <a:graphicData uri="http://schemas.openxmlformats.org/drawingml/2006/table">
            <a:tbl>
              <a:tblPr/>
              <a:tblGrid>
                <a:gridCol w="1529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00"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nl-NL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EAN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码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6928968316886</a:t>
                      </a:r>
                      <a:endParaRPr kumimoji="0" lang="nl-NL" alt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48"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净重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nl-NL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0.69 kg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毛重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nl-NL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0.88 kg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928"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包装尺寸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</a:t>
                      </a:r>
                      <a:r>
                        <a:rPr kumimoji="0" lang="en-US" altLang="zh-CN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L x W X H)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15.7 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x 9.7 x 22.8 cm</a:t>
                      </a: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192"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外箱尺寸</a:t>
                      </a:r>
                      <a:r>
                        <a:rPr kumimoji="0" lang="nl-NL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(</a:t>
                      </a:r>
                      <a:r>
                        <a:rPr kumimoji="0" lang="nl-NL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L x W x H)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E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algn="l" defTabSz="417899" rtl="0" eaLnBrk="1" latinLnBrk="0" hangingPunct="1"/>
                      <a:r>
                        <a:rPr kumimoji="0" lang="nl-NL" altLang="zh-TW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5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1.5</a:t>
                      </a:r>
                      <a:r>
                        <a:rPr kumimoji="0" lang="nl-NL" altLang="zh-TW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x 3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3</a:t>
                      </a:r>
                      <a:r>
                        <a:rPr kumimoji="0" lang="nl-NL" altLang="zh-TW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.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5</a:t>
                      </a:r>
                      <a:r>
                        <a:rPr kumimoji="0" lang="nl-NL" altLang="zh-TW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 x 26.5 cm</a:t>
                      </a:r>
                      <a:endParaRPr kumimoji="0" lang="nl-NL" altLang="zh-TW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个</a:t>
                      </a:r>
                      <a:r>
                        <a:rPr kumimoji="0" lang="nl-NL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/</a:t>
                      </a:r>
                      <a:r>
                        <a:rPr kumimoji="0" lang="zh-CN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箱</a:t>
                      </a:r>
                      <a:endParaRPr kumimoji="0" lang="nl-NL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17830">
                        <a:lnSpc>
                          <a:spcPct val="90000"/>
                        </a:lnSpc>
                        <a:spcBef>
                          <a:spcPts val="465"/>
                        </a:spcBef>
                        <a:buFont typeface="Arial" panose="020B0604020202020204" pitchFamily="34" charset="0"/>
                        <a:defRPr sz="10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ea typeface="Noto Sans" panose="020B0502040504020204" pitchFamily="34" charset="0"/>
                          <a:cs typeface="Meiryo" panose="020B0604030504040204" pitchFamily="34" charset="-128"/>
                        </a:defRPr>
                      </a:lvl1pPr>
                      <a:lvl2pPr marL="742950" indent="-28575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9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2pPr>
                      <a:lvl3pPr marL="11430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8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3pPr>
                      <a:lvl4pPr marL="16002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4pPr>
                      <a:lvl5pPr marL="2057400" indent="-228600" defTabSz="417830">
                        <a:lnSpc>
                          <a:spcPct val="90000"/>
                        </a:lnSpc>
                        <a:spcBef>
                          <a:spcPts val="225"/>
                        </a:spcBef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5pPr>
                      <a:lvl6pPr marL="25146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6pPr>
                      <a:lvl7pPr marL="29718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7pPr>
                      <a:lvl8pPr marL="34290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8pPr>
                      <a:lvl9pPr marL="3886200" indent="-228600" defTabSz="417830" eaLnBrk="0" fontAlgn="base" hangingPunct="0">
                        <a:lnSpc>
                          <a:spcPct val="90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700">
                          <a:solidFill>
                            <a:schemeClr val="tx1"/>
                          </a:solidFill>
                          <a:latin typeface="Noto Sans" panose="020B0502040504020204" pitchFamily="34" charset="0"/>
                          <a:cs typeface="Noto Sans" panose="020B0502040504020204" pitchFamily="34" charset="0"/>
                        </a:defRPr>
                      </a:lvl9pPr>
                    </a:lstStyle>
                    <a:p>
                      <a:pPr marL="0" marR="0" lvl="0" indent="0" algn="l" defTabSz="41783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eiryo" panose="020B0604030504040204" pitchFamily="34" charset="-128"/>
                        </a:rPr>
                        <a:t>10</a:t>
                      </a:r>
                      <a:endParaRPr kumimoji="0" lang="en-US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eiryo" panose="020B0604030504040204" pitchFamily="34" charset="-128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524602" y="522164"/>
            <a:ext cx="63523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• </a:t>
            </a:r>
            <a:r>
              <a:rPr lang="en-US" altLang="zh-CN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镀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镍四热管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- 4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根热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管银色镀镍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可以提供优异的热传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导和更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强大的散热性能</a:t>
            </a:r>
            <a:endParaRPr lang="zh-CN" altLang="en-US" sz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• </a:t>
            </a:r>
            <a:r>
              <a:rPr lang="en-US" altLang="zh-CN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风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量与鳍片的结合 </a:t>
            </a: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压差式热流道的设计</a:t>
            </a: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快速带走热量</a:t>
            </a: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提升散热效率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• </a:t>
            </a:r>
            <a:r>
              <a:rPr lang="en-US" altLang="zh-CN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静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音运转 </a:t>
            </a: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低震动和安静的运作几乎无从察觉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• </a:t>
            </a:r>
            <a:r>
              <a:rPr lang="en-US" altLang="zh-CN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全新</a:t>
            </a:r>
            <a:r>
              <a:rPr lang="en-US" altLang="zh-CN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120 ARGB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风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扇 </a:t>
            </a:r>
            <a:r>
              <a:rPr lang="en-US" altLang="zh-CN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– 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酷炫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灯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效让您的机箱和设备更加丰富多彩</a:t>
            </a:r>
          </a:p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• </a:t>
            </a:r>
            <a:r>
              <a:rPr lang="en-US" altLang="zh-CN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广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泛兼容 </a:t>
            </a:r>
            <a:r>
              <a:rPr lang="en-US" altLang="zh-CN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- 152mm</a:t>
            </a:r>
            <a:r>
              <a:rPr lang="zh-CN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的高度可兼容大部分机箱并无需降低效能</a:t>
            </a:r>
            <a:endParaRPr lang="zh-TW" altLang="en-US" sz="1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328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3DB5CF2AACA10141B29ADE24377327A9" ma:contentTypeVersion="15" ma:contentTypeDescription="新建文档。" ma:contentTypeScope="" ma:versionID="19289554a71d8338d99c57149db45c20">
  <xsd:schema xmlns:xsd="http://www.w3.org/2001/XMLSchema" xmlns:xs="http://www.w3.org/2001/XMLSchema" xmlns:p="http://schemas.microsoft.com/office/2006/metadata/properties" xmlns:ns2="bf888188-74cf-4ae4-83af-bd878b8bb81f" xmlns:ns3="206c20dd-25b1-4e64-a0a4-ce59e143c13b" targetNamespace="http://schemas.microsoft.com/office/2006/metadata/properties" ma:root="true" ma:fieldsID="d99f34ea54814a03dcb1a21b91547398" ns2:_="" ns3:_="">
    <xsd:import namespace="bf888188-74cf-4ae4-83af-bd878b8bb81f"/>
    <xsd:import namespace="206c20dd-25b1-4e64-a0a4-ce59e143c1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888188-74cf-4ae4-83af-bd878b8bb8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图像标记" ma:readOnly="false" ma:fieldId="{5cf76f15-5ced-4ddc-b409-7134ff3c332f}" ma:taxonomyMulti="true" ma:sspId="8100efa1-68e3-48a8-b305-d43d0f9db1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c20dd-25b1-4e64-a0a4-ce59e143c13b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9c77a28-4962-41f6-90fd-a18815b1eaf7}" ma:internalName="TaxCatchAll" ma:showField="CatchAllData" ma:web="206c20dd-25b1-4e64-a0a4-ce59e143c1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6c20dd-25b1-4e64-a0a4-ce59e143c13b" xsi:nil="true"/>
    <lcf76f155ced4ddcb4097134ff3c332f xmlns="bf888188-74cf-4ae4-83af-bd878b8bb81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5FF4045-ECFD-4C0F-8C79-B8D0D17D60F8}"/>
</file>

<file path=customXml/itemProps2.xml><?xml version="1.0" encoding="utf-8"?>
<ds:datastoreItem xmlns:ds="http://schemas.openxmlformats.org/officeDocument/2006/customXml" ds:itemID="{FF4E40E6-6E4C-47C0-BC02-A1D5BFEA4E84}"/>
</file>

<file path=customXml/itemProps3.xml><?xml version="1.0" encoding="utf-8"?>
<ds:datastoreItem xmlns:ds="http://schemas.openxmlformats.org/officeDocument/2006/customXml" ds:itemID="{B8C74910-3B13-42FE-8E0B-22C0B14D3FC4}"/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502</Words>
  <Application>Microsoft Office PowerPoint</Application>
  <PresentationFormat>自訂</PresentationFormat>
  <Paragraphs>64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1" baseType="lpstr">
      <vt:lpstr>Meiryo</vt:lpstr>
      <vt:lpstr>宋体</vt:lpstr>
      <vt:lpstr>Teko</vt:lpstr>
      <vt:lpstr>Teko SemiBold</vt:lpstr>
      <vt:lpstr>微軟正黑體</vt:lpstr>
      <vt:lpstr>新細明體</vt:lpstr>
      <vt:lpstr>Arial</vt:lpstr>
      <vt:lpstr>Calibri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Shao_Lee 李宜珈</dc:creator>
  <cp:lastModifiedBy>Irena_Liu劉青</cp:lastModifiedBy>
  <cp:revision>96</cp:revision>
  <dcterms:created xsi:type="dcterms:W3CDTF">2021-08-05T04:16:00Z</dcterms:created>
  <dcterms:modified xsi:type="dcterms:W3CDTF">2022-09-30T06:49:28Z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  <property fmtid="{D5CDD505-2E9C-101B-9397-08002B2CF9AE}" pid="3" name="ContentTypeId">
    <vt:lpwstr>0x0101003DB5CF2AACA10141B29ADE24377327A9</vt:lpwstr>
  </property>
</Properties>
</file>